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68" r:id="rId3"/>
    <p:sldId id="274" r:id="rId4"/>
    <p:sldId id="295" r:id="rId5"/>
    <p:sldId id="296" r:id="rId6"/>
    <p:sldId id="297" r:id="rId7"/>
    <p:sldId id="287" r:id="rId8"/>
    <p:sldId id="269" r:id="rId9"/>
    <p:sldId id="289" r:id="rId10"/>
    <p:sldId id="290" r:id="rId11"/>
    <p:sldId id="292" r:id="rId12"/>
    <p:sldId id="276" r:id="rId13"/>
    <p:sldId id="280" r:id="rId14"/>
    <p:sldId id="278" r:id="rId15"/>
    <p:sldId id="282" r:id="rId16"/>
    <p:sldId id="283" r:id="rId17"/>
    <p:sldId id="279" r:id="rId18"/>
    <p:sldId id="293" r:id="rId19"/>
    <p:sldId id="294" r:id="rId20"/>
    <p:sldId id="28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360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8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070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695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480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654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42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581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9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19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22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8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14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BE45214-D4A0-4813-8B6B-010D3C61B6E3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1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GFcwuwYxf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3728-C686-430F-A303-9607951714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4D1A7-EBA7-448C-8647-810F32B97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408853"/>
            <a:ext cx="5245916" cy="1655762"/>
          </a:xfrm>
        </p:spPr>
        <p:txBody>
          <a:bodyPr/>
          <a:lstStyle/>
          <a:p>
            <a:r>
              <a:rPr lang="en-GB" b="1" dirty="0"/>
              <a:t>Elliot Chester, George Heath-Collins, Thomas McCarthy and Thomas McLaren</a:t>
            </a:r>
          </a:p>
        </p:txBody>
      </p:sp>
    </p:spTree>
    <p:extLst>
      <p:ext uri="{BB962C8B-B14F-4D97-AF65-F5344CB8AC3E}">
        <p14:creationId xmlns:p14="http://schemas.microsoft.com/office/powerpoint/2010/main" val="287213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E2C7-A8C7-42A7-9C44-105FC979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Combinatorial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4EBE-79C9-4753-B30B-9A35F9F8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Recycles assets to provide more content</a:t>
            </a:r>
          </a:p>
          <a:p>
            <a:r>
              <a:rPr lang="en-GB" sz="2800" b="1" dirty="0"/>
              <a:t>Better trees require more seeds</a:t>
            </a:r>
          </a:p>
          <a:p>
            <a:r>
              <a:rPr lang="en-GB" sz="2800" b="1" dirty="0"/>
              <a:t>Can mix different rarities of seeds</a:t>
            </a:r>
          </a:p>
          <a:p>
            <a:r>
              <a:rPr lang="en-GB" sz="2800" b="1" dirty="0"/>
              <a:t>Upgraded trees offer better fruits</a:t>
            </a:r>
          </a:p>
          <a:p>
            <a:r>
              <a:rPr lang="en-GB" sz="2800" b="1" dirty="0"/>
              <a:t>Better fruits lead to better slimes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684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E2C7-A8C7-42A7-9C44-105FC979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Upgrading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4EBE-79C9-4753-B30B-9A35F9F8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27" y="2774301"/>
            <a:ext cx="10554574" cy="3636511"/>
          </a:xfrm>
        </p:spPr>
        <p:txBody>
          <a:bodyPr/>
          <a:lstStyle/>
          <a:p>
            <a:r>
              <a:rPr lang="en-GB" sz="2800" b="1" dirty="0"/>
              <a:t>Players can use seeds                                                                    to plant or upgrade trees</a:t>
            </a:r>
          </a:p>
          <a:p>
            <a:r>
              <a:rPr lang="en-GB" sz="2800" b="1" dirty="0"/>
              <a:t>Higher levels give more                                                                   fruit</a:t>
            </a:r>
          </a:p>
          <a:p>
            <a:r>
              <a:rPr lang="en-GB" sz="2800" b="1" dirty="0"/>
              <a:t>If Players want to replace                                                              a tree with another, it resets                                                               the level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27ACDC0-EC19-4CC3-85B0-BACC43CF67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36" y="2256606"/>
            <a:ext cx="6387738" cy="425849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93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E2C7-A8C7-42A7-9C44-105FC979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Caring for your slime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4EBE-79C9-4753-B30B-9A35F9F8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Each slime has a mood meter</a:t>
            </a:r>
          </a:p>
          <a:p>
            <a:r>
              <a:rPr lang="en-GB" sz="2800" b="1" dirty="0"/>
              <a:t>Keeping creatures happy will keep them engaging with you</a:t>
            </a:r>
          </a:p>
          <a:p>
            <a:r>
              <a:rPr lang="en-GB" sz="2800" b="1" dirty="0"/>
              <a:t>Neglecting your slime will decrease it’s mood</a:t>
            </a:r>
          </a:p>
          <a:p>
            <a:r>
              <a:rPr lang="en-GB" sz="2800" b="1" dirty="0"/>
              <a:t>If your slime is sad, it will avoid interaction</a:t>
            </a:r>
          </a:p>
          <a:p>
            <a:r>
              <a:rPr lang="en-GB" sz="2800" b="1" dirty="0"/>
              <a:t>Sad slimes have less chance of completing quests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4435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AA5D-62B3-42ED-B350-B1FE9707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mood in Gaia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0EF04-E5D4-4AC4-84FD-134043F5E17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28" y="3065298"/>
            <a:ext cx="3467532" cy="1950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D2710-FB02-4A15-81C1-24A35C51A9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010" y="3065298"/>
            <a:ext cx="3467533" cy="19504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3F13AB5-2AE4-430F-A5CC-BAEB55AF85B5}"/>
              </a:ext>
            </a:extLst>
          </p:cNvPr>
          <p:cNvSpPr/>
          <p:nvPr/>
        </p:nvSpPr>
        <p:spPr>
          <a:xfrm>
            <a:off x="5011118" y="3746073"/>
            <a:ext cx="2169762" cy="588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59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46AD-2146-4D3E-93C5-CA4A3AC6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your slime happy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B7FC2-BF01-41B5-845F-65A516ADE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86981"/>
            <a:ext cx="10554574" cy="3636511"/>
          </a:xfrm>
        </p:spPr>
        <p:txBody>
          <a:bodyPr>
            <a:noAutofit/>
          </a:bodyPr>
          <a:lstStyle/>
          <a:p>
            <a:r>
              <a:rPr lang="en-GB" sz="2800" b="1" dirty="0"/>
              <a:t>Food will never decrease mood</a:t>
            </a:r>
          </a:p>
          <a:p>
            <a:pPr lvl="1"/>
            <a:r>
              <a:rPr lang="en-GB" sz="2800" b="1" dirty="0"/>
              <a:t>Favourite fruit Increases mood a lot</a:t>
            </a:r>
          </a:p>
          <a:p>
            <a:pPr lvl="1"/>
            <a:r>
              <a:rPr lang="en-GB" sz="2800" b="1" dirty="0"/>
              <a:t>Non-Preference fruit increases mood a little</a:t>
            </a:r>
          </a:p>
          <a:p>
            <a:pPr lvl="1"/>
            <a:r>
              <a:rPr lang="en-GB" sz="2800" b="1" dirty="0"/>
              <a:t>Disliked fruit will not increase the mood</a:t>
            </a:r>
          </a:p>
          <a:p>
            <a:endParaRPr lang="en-GB" sz="2800" b="1" dirty="0"/>
          </a:p>
          <a:p>
            <a:r>
              <a:rPr lang="en-GB" sz="2800" b="1" dirty="0"/>
              <a:t>Plan to add interaction such as petting/brushing/playing with them</a:t>
            </a:r>
          </a:p>
        </p:txBody>
      </p:sp>
    </p:spTree>
    <p:extLst>
      <p:ext uri="{BB962C8B-B14F-4D97-AF65-F5344CB8AC3E}">
        <p14:creationId xmlns:p14="http://schemas.microsoft.com/office/powerpoint/2010/main" val="180959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CCDB-2DBF-4F8D-A39D-E48C6371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Affinity Affects Potential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9C41E-8DF6-4CC1-9774-9FE149421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0" y="2396516"/>
            <a:ext cx="8363664" cy="19450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526EE-DD7B-454D-9EF9-E69ECDCC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13" y="4548124"/>
            <a:ext cx="8363664" cy="18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5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BA72-5E30-41E6-82F5-894AEE2F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Meaningful Decisions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68C05B-99E8-4EC9-A5FF-922BB3B3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Each fruit affects one STAT massively and another minorly</a:t>
            </a:r>
          </a:p>
          <a:p>
            <a:r>
              <a:rPr lang="en-GB" sz="2800" b="1" dirty="0"/>
              <a:t>There are 3 tree spaces per island</a:t>
            </a:r>
          </a:p>
          <a:p>
            <a:r>
              <a:rPr lang="en-GB" sz="2800" b="1" dirty="0"/>
              <a:t>Players can rapidly increase 3 STATS at a time</a:t>
            </a:r>
          </a:p>
          <a:p>
            <a:r>
              <a:rPr lang="en-GB" sz="2800" b="1" dirty="0"/>
              <a:t>If each tree is different, all STATs can be raised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3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262F-72F7-4ED9-AD00-F5453D63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Reward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1245C-E0C2-4283-A717-4582A2ED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74301"/>
            <a:ext cx="10554574" cy="3636511"/>
          </a:xfrm>
        </p:spPr>
        <p:txBody>
          <a:bodyPr>
            <a:normAutofit/>
          </a:bodyPr>
          <a:lstStyle/>
          <a:p>
            <a:r>
              <a:rPr lang="en-GB" sz="2800" b="1" dirty="0"/>
              <a:t>1 in 5 chance of receiving a gift from a slime upon levelling up</a:t>
            </a:r>
          </a:p>
          <a:p>
            <a:r>
              <a:rPr lang="en-GB" sz="2800" b="1" dirty="0"/>
              <a:t>Random chance of Meteor Event occurring between 4-8 mins</a:t>
            </a:r>
          </a:p>
          <a:p>
            <a:r>
              <a:rPr lang="en-GB" sz="2800" b="1" dirty="0"/>
              <a:t>1 in 10 chance of a STAT                                          increasing when slimes are                                            mixed</a:t>
            </a:r>
          </a:p>
          <a:p>
            <a:endParaRPr lang="en-GB" sz="2800" b="1" dirty="0"/>
          </a:p>
          <a:p>
            <a:endParaRPr lang="en-GB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83139-0F09-42A9-9464-31F0137F769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39" y="4036484"/>
            <a:ext cx="4670156" cy="26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7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Our game will include 10 minutes of gameplay (including a tutorial) with a feature and art complete starting island.</a:t>
            </a:r>
          </a:p>
          <a:p>
            <a:pPr marL="0" indent="0">
              <a:buNone/>
            </a:pPr>
            <a:r>
              <a:rPr lang="en-US" sz="2800" b="1" dirty="0"/>
              <a:t>Our game will be play tested to maximize Easy Fun, Intrinsic Motivation and Nurturing </a:t>
            </a:r>
            <a:r>
              <a:rPr lang="en-GB" sz="2800" b="1" dirty="0"/>
              <a:t>Behaviour</a:t>
            </a:r>
            <a:r>
              <a:rPr lang="en-US" sz="2800" b="1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80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679487"/>
            <a:ext cx="10554574" cy="3636511"/>
          </a:xfrm>
        </p:spPr>
        <p:txBody>
          <a:bodyPr>
            <a:normAutofit fontScale="55000" lnSpcReduction="20000"/>
          </a:bodyPr>
          <a:lstStyle/>
          <a:p>
            <a:r>
              <a:rPr lang="en-GB" sz="3000" b="1" dirty="0"/>
              <a:t>04/03 – Quests</a:t>
            </a:r>
          </a:p>
          <a:p>
            <a:pPr marL="457200" lvl="1" indent="0">
              <a:buNone/>
            </a:pPr>
            <a:r>
              <a:rPr lang="en-GB" sz="3000" b="1" dirty="0"/>
              <a:t>Creating Quests so that players can send off specific slimes to claim rewards</a:t>
            </a:r>
          </a:p>
          <a:p>
            <a:r>
              <a:rPr lang="en-GB" sz="3000" b="1" dirty="0"/>
              <a:t>11/03 – Rewards and Tutorial</a:t>
            </a:r>
          </a:p>
          <a:p>
            <a:pPr marL="457200" lvl="1" indent="0">
              <a:buNone/>
            </a:pPr>
            <a:r>
              <a:rPr lang="en-GB" sz="3000" b="1" dirty="0"/>
              <a:t>Daily rewards and teaching players how to play</a:t>
            </a:r>
          </a:p>
          <a:p>
            <a:r>
              <a:rPr lang="en-GB" sz="3000" b="1" dirty="0"/>
              <a:t>18/03 – Interaction</a:t>
            </a:r>
          </a:p>
          <a:p>
            <a:pPr marL="457200" lvl="1" indent="0">
              <a:buNone/>
            </a:pPr>
            <a:r>
              <a:rPr lang="en-GB" sz="3000" b="1" dirty="0"/>
              <a:t>Allow players to customize and play with their slimes</a:t>
            </a:r>
          </a:p>
          <a:p>
            <a:r>
              <a:rPr lang="en-GB" sz="3000" b="1" dirty="0"/>
              <a:t>25/03 – Playtesting</a:t>
            </a:r>
          </a:p>
          <a:p>
            <a:pPr marL="457200" lvl="1" indent="0">
              <a:buNone/>
            </a:pPr>
            <a:r>
              <a:rPr lang="en-GB" sz="3000" b="1" dirty="0"/>
              <a:t>Playtesting to tweak reward schedules and balance the game</a:t>
            </a:r>
          </a:p>
          <a:p>
            <a:r>
              <a:rPr lang="en-GB" sz="3000" b="1" dirty="0"/>
              <a:t>01/04 – Bug Fixing and Final Assets</a:t>
            </a:r>
          </a:p>
          <a:p>
            <a:pPr marL="457200" lvl="1" indent="0">
              <a:buNone/>
            </a:pPr>
            <a:r>
              <a:rPr lang="en-GB" sz="3000" b="1" dirty="0"/>
              <a:t>Ensure bugs are fixed and create final art assets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21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Designed for mobile and tablet</a:t>
            </a:r>
          </a:p>
          <a:p>
            <a:r>
              <a:rPr lang="en-GB" sz="2800" b="1" dirty="0"/>
              <a:t>Single Player</a:t>
            </a:r>
          </a:p>
          <a:p>
            <a:r>
              <a:rPr lang="en-GB" sz="2800" b="1" dirty="0"/>
              <a:t>Pet simulation game</a:t>
            </a:r>
          </a:p>
          <a:p>
            <a:r>
              <a:rPr lang="en-GB" sz="2800" b="1" dirty="0"/>
              <a:t>Easy fun with focus on relaxation and nurturing behaviour</a:t>
            </a:r>
          </a:p>
          <a:p>
            <a:r>
              <a:rPr lang="en-GB" sz="2800" b="1" dirty="0"/>
              <a:t>Designed for children between 7 and 14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13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87D5-941E-4C0C-8918-D53148EC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2BE5F-894C-4A9C-B3BD-35A3F82C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44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Here’s the previous version: </a:t>
            </a:r>
          </a:p>
          <a:p>
            <a:pPr marL="0" indent="0">
              <a:buNone/>
            </a:pPr>
            <a:r>
              <a:rPr lang="en-GB" sz="2800" b="1" dirty="0">
                <a:hlinkClick r:id="rId2"/>
              </a:rPr>
              <a:t>https://youtu.be/aGFcwuwYxfY</a:t>
            </a:r>
            <a:r>
              <a:rPr lang="en-GB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152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What’s New?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365C30-5DC7-4B12-9D74-BFD25DF1E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7560000" cy="376037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5D2797-2CA4-4D9A-B9FD-23F24BC38D2D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12067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/>
              <a:t>Upgrading Trees</a:t>
            </a:r>
          </a:p>
        </p:txBody>
      </p:sp>
    </p:spTree>
    <p:extLst>
      <p:ext uri="{BB962C8B-B14F-4D97-AF65-F5344CB8AC3E}">
        <p14:creationId xmlns:p14="http://schemas.microsoft.com/office/powerpoint/2010/main" val="401624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What’s New?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5D2797-2CA4-4D9A-B9FD-23F24BC38D2D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12067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/>
              <a:t>Quest 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0AA77-47E2-477E-81B1-86400AD5E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7560000" cy="37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8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What’s New?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5D2797-2CA4-4D9A-B9FD-23F24BC38D2D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12067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/>
              <a:t>Slime Mixing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2BB3C-FF88-4ACF-9E1E-11F31572B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520000"/>
            <a:ext cx="7560000" cy="37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2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To Come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Quest Rewards</a:t>
            </a:r>
          </a:p>
          <a:p>
            <a:r>
              <a:rPr lang="en-GB" b="1" dirty="0"/>
              <a:t>Daily Rewards</a:t>
            </a:r>
          </a:p>
          <a:p>
            <a:r>
              <a:rPr lang="en-GB" b="1" dirty="0"/>
              <a:t>Combinatorial Content </a:t>
            </a:r>
          </a:p>
          <a:p>
            <a:r>
              <a:rPr lang="en-GB" b="1" dirty="0"/>
              <a:t>Interacting with Slimes </a:t>
            </a:r>
          </a:p>
          <a:p>
            <a:r>
              <a:rPr lang="en-GB" b="1" dirty="0"/>
              <a:t>Cosmetic Rewards</a:t>
            </a:r>
          </a:p>
          <a:p>
            <a:r>
              <a:rPr lang="en-GB" b="1" dirty="0"/>
              <a:t>Unlocking Islands </a:t>
            </a:r>
          </a:p>
          <a:p>
            <a:endParaRPr lang="en-GB" dirty="0"/>
          </a:p>
        </p:txBody>
      </p:sp>
      <p:pic>
        <p:nvPicPr>
          <p:cNvPr id="1028" name="Picture 4" descr="https://raw.githubusercontent.com/UoSGroupProjects1819/game-project-group-2/master/Art/GeorgeHeath-CollinsS179925/Sprites/QuestBoard_Sprite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825" y="1898091"/>
            <a:ext cx="3550356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raw.githubusercontent.com/UoSGroupProjects1819/game-project-group-2/master/Art/GeorgeHeath-CollinsS179925/Sprites/QuestCard_Sprite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71"/>
          <a:stretch/>
        </p:blipFill>
        <p:spPr bwMode="auto">
          <a:xfrm rot="829102">
            <a:off x="8626938" y="2478191"/>
            <a:ext cx="349856" cy="42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raw.githubusercontent.com/UoSGroupProjects1819/game-project-group-2/master/Art/GeorgeHeath-CollinsS179925/Sprites/QuestCard_Sprite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8" t="350" r="5543" b="-350"/>
          <a:stretch/>
        </p:blipFill>
        <p:spPr bwMode="auto">
          <a:xfrm rot="20187114">
            <a:off x="8982464" y="2802626"/>
            <a:ext cx="349856" cy="42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UoSGroupProjects1819/game-project-group-2/master/Art/GeorgeHeath-CollinsS179925/Sprites/QuestCard_Sprite_1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2" r="51667"/>
          <a:stretch/>
        </p:blipFill>
        <p:spPr bwMode="auto">
          <a:xfrm rot="492480">
            <a:off x="10244201" y="2863384"/>
            <a:ext cx="433821" cy="4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raw.githubusercontent.com/UoSGroupProjects1819/game-project-group-2/master/Art/GeorgeHeath-CollinsS179925/Sprites/QuestCard_Sprite_1.pn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4" t="2299" r="5073" b="7183"/>
          <a:stretch/>
        </p:blipFill>
        <p:spPr bwMode="auto">
          <a:xfrm rot="21212534">
            <a:off x="9674048" y="2748169"/>
            <a:ext cx="433821" cy="4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raw.githubusercontent.com/UoSGroupProjects1819/game-project-group-2/master/Art/GeorgeHeath-CollinsS179925/Sprites/QuestCard_Sprite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8" t="350" r="5543" b="-350"/>
          <a:stretch/>
        </p:blipFill>
        <p:spPr bwMode="auto">
          <a:xfrm rot="1151830">
            <a:off x="10326616" y="2461892"/>
            <a:ext cx="349856" cy="42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UoSGroupProjects1819/game-project-group-2/master/Art/GeorgeHeath-CollinsS179925/Sprites/QuestCard_Sprite_1.pn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4" t="2299" r="5073" b="7183"/>
          <a:stretch/>
        </p:blipFill>
        <p:spPr bwMode="auto">
          <a:xfrm rot="21212534">
            <a:off x="9220145" y="2481535"/>
            <a:ext cx="364194" cy="38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aw.githubusercontent.com/UoSGroupProjects1819/game-project-group-2/master/Art/GeorgeHeath-CollinsS179925/Sprites/Currency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42" y="4538105"/>
            <a:ext cx="3482975" cy="195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-render.s3.amazonaws.com/prod/67dde575b8470e6d12bee7f14d3a00f2-render.png?AWSAccessKeyId=AKIAJILR36AMCOMBK3MQ&amp;Signature=3LJ%2B1i96TuMJ8WMB6uSzEGDGsq4%3D&amp;Expires=155129574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04" b="66389" l="24948" r="419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26830" r="55930" b="29149"/>
          <a:stretch/>
        </p:blipFill>
        <p:spPr bwMode="auto">
          <a:xfrm>
            <a:off x="5554220" y="3895166"/>
            <a:ext cx="1583753" cy="19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Heart 13"/>
          <p:cNvSpPr/>
          <p:nvPr/>
        </p:nvSpPr>
        <p:spPr>
          <a:xfrm rot="20062398">
            <a:off x="5230023" y="3977729"/>
            <a:ext cx="473825" cy="404684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39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player do?</a:t>
            </a:r>
            <a:r>
              <a:rPr lang="en-GB" sz="4800" dirty="0"/>
              <a:t>			</a:t>
            </a:r>
            <a:r>
              <a:rPr lang="en-GB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3C1CD2-EB32-4016-BC02-D27F8D76863F}"/>
              </a:ext>
            </a:extLst>
          </p:cNvPr>
          <p:cNvSpPr txBox="1">
            <a:spLocks/>
          </p:cNvSpPr>
          <p:nvPr/>
        </p:nvSpPr>
        <p:spPr>
          <a:xfrm>
            <a:off x="112062" y="3986725"/>
            <a:ext cx="4522365" cy="59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Mixing Slimes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C023A-69E1-48AA-A110-B9A00506267A}"/>
              </a:ext>
            </a:extLst>
          </p:cNvPr>
          <p:cNvSpPr txBox="1"/>
          <p:nvPr/>
        </p:nvSpPr>
        <p:spPr>
          <a:xfrm>
            <a:off x="9725841" y="3912621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Plant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F3D33-1060-4E37-86EC-D4BA6F0158DD}"/>
              </a:ext>
            </a:extLst>
          </p:cNvPr>
          <p:cNvSpPr txBox="1"/>
          <p:nvPr/>
        </p:nvSpPr>
        <p:spPr>
          <a:xfrm>
            <a:off x="7420215" y="5410260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Grow Fruit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BB889-1AE2-4562-AD52-52A2EB9307F8}"/>
              </a:ext>
            </a:extLst>
          </p:cNvPr>
          <p:cNvSpPr txBox="1"/>
          <p:nvPr/>
        </p:nvSpPr>
        <p:spPr>
          <a:xfrm>
            <a:off x="2306186" y="5367680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Level up Slimes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5B003-6631-481C-9425-81B2E08DD374}"/>
              </a:ext>
            </a:extLst>
          </p:cNvPr>
          <p:cNvSpPr txBox="1"/>
          <p:nvPr/>
        </p:nvSpPr>
        <p:spPr>
          <a:xfrm>
            <a:off x="4942807" y="3918737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Feed Slimes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C90978-0D05-4666-AE3D-F7C931A84D2F}"/>
              </a:ext>
            </a:extLst>
          </p:cNvPr>
          <p:cNvSpPr txBox="1"/>
          <p:nvPr/>
        </p:nvSpPr>
        <p:spPr>
          <a:xfrm>
            <a:off x="7393767" y="2452688"/>
            <a:ext cx="19848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Get Seeds</a:t>
            </a:r>
          </a:p>
          <a:p>
            <a:endParaRPr lang="en-GB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0588CF-23D6-4840-BC6A-5EC3BDE8E415}"/>
              </a:ext>
            </a:extLst>
          </p:cNvPr>
          <p:cNvSpPr txBox="1"/>
          <p:nvPr/>
        </p:nvSpPr>
        <p:spPr>
          <a:xfrm>
            <a:off x="2691709" y="2483029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Hatch Slimes</a:t>
            </a: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A39EABFE-FC2D-45E1-8C39-41A78D26355E}"/>
              </a:ext>
            </a:extLst>
          </p:cNvPr>
          <p:cNvSpPr/>
          <p:nvPr/>
        </p:nvSpPr>
        <p:spPr>
          <a:xfrm>
            <a:off x="7153745" y="2929742"/>
            <a:ext cx="2464881" cy="2464881"/>
          </a:xfrm>
          <a:prstGeom prst="circularArrow">
            <a:avLst>
              <a:gd name="adj1" fmla="val 10105"/>
              <a:gd name="adj2" fmla="val 1142319"/>
              <a:gd name="adj3" fmla="val 917009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B6A82035-DC72-4DC4-AA1D-A5095D8CFA74}"/>
              </a:ext>
            </a:extLst>
          </p:cNvPr>
          <p:cNvSpPr/>
          <p:nvPr/>
        </p:nvSpPr>
        <p:spPr>
          <a:xfrm>
            <a:off x="2487756" y="2945379"/>
            <a:ext cx="2464881" cy="2464881"/>
          </a:xfrm>
          <a:prstGeom prst="circularArrow">
            <a:avLst>
              <a:gd name="adj1" fmla="val 10105"/>
              <a:gd name="adj2" fmla="val 1142319"/>
              <a:gd name="adj3" fmla="val 917009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6380D52-5DFB-4466-ABC0-72F298696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t="19852" r="54998" b="17391"/>
          <a:stretch/>
        </p:blipFill>
        <p:spPr>
          <a:xfrm>
            <a:off x="2599267" y="3234268"/>
            <a:ext cx="1837266" cy="20658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C526F8B-FB65-4797-BDCA-075AFABAA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3" y="2340802"/>
            <a:ext cx="5852172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E2C7-A8C7-42A7-9C44-105FC979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player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4EBE-79C9-4753-B30B-9A35F9F8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Complete Quests</a:t>
            </a:r>
          </a:p>
          <a:p>
            <a:r>
              <a:rPr lang="en-GB" sz="2800" b="1" dirty="0"/>
              <a:t>Different lengths of time</a:t>
            </a:r>
          </a:p>
          <a:p>
            <a:r>
              <a:rPr lang="en-GB" sz="2800" b="1" dirty="0"/>
              <a:t>Different requirements</a:t>
            </a:r>
          </a:p>
          <a:p>
            <a:r>
              <a:rPr lang="en-GB" sz="2800" b="1" dirty="0"/>
              <a:t>Found on the Quest board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4" name="Picture 2" descr="https://raw.githubusercontent.com/UoSGroupProjects1819/game-project-group-2/master/Art/GeorgeHeath-CollinsS179925/Concept%20Art/QuestCard_Mock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316" y="2126163"/>
            <a:ext cx="6806684" cy="38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799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rgbClr val="7F7F7F"/>
      </a:dk1>
      <a:lt1>
        <a:srgbClr val="FFFFFF"/>
      </a:lt1>
      <a:dk2>
        <a:srgbClr val="E36363"/>
      </a:dk2>
      <a:lt2>
        <a:srgbClr val="CAE8AA"/>
      </a:lt2>
      <a:accent1>
        <a:srgbClr val="00B0F0"/>
      </a:accent1>
      <a:accent2>
        <a:srgbClr val="0070C0"/>
      </a:accent2>
      <a:accent3>
        <a:srgbClr val="002060"/>
      </a:accent3>
      <a:accent4>
        <a:srgbClr val="7030A0"/>
      </a:accent4>
      <a:accent5>
        <a:srgbClr val="7B4A3A"/>
      </a:accent5>
      <a:accent6>
        <a:srgbClr val="CBA092"/>
      </a:accent6>
      <a:hlink>
        <a:srgbClr val="E2A200"/>
      </a:hlink>
      <a:folHlink>
        <a:srgbClr val="FFC42F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468</Words>
  <Application>Microsoft Office PowerPoint</Application>
  <PresentationFormat>Widescreen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2</vt:lpstr>
      <vt:lpstr>Quotable</vt:lpstr>
      <vt:lpstr>Level 6 Group 2</vt:lpstr>
      <vt:lpstr>Gaia</vt:lpstr>
      <vt:lpstr>Gaia</vt:lpstr>
      <vt:lpstr>What’s New?</vt:lpstr>
      <vt:lpstr>What’s New?</vt:lpstr>
      <vt:lpstr>What’s New?</vt:lpstr>
      <vt:lpstr>Features To Come  </vt:lpstr>
      <vt:lpstr>What does the player do?     </vt:lpstr>
      <vt:lpstr>What does the player do?</vt:lpstr>
      <vt:lpstr>Combinatorial Assets</vt:lpstr>
      <vt:lpstr>Upgrading Trees</vt:lpstr>
      <vt:lpstr>Caring for your slime</vt:lpstr>
      <vt:lpstr>Representing mood in Gaia</vt:lpstr>
      <vt:lpstr>Keeping your slime happy</vt:lpstr>
      <vt:lpstr>How Affinity Affects Potential</vt:lpstr>
      <vt:lpstr>Meaningful Decisions</vt:lpstr>
      <vt:lpstr>Variable Reward Schedule</vt:lpstr>
      <vt:lpstr>Deliverables</vt:lpstr>
      <vt:lpstr>Timeline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6 Group 2</dc:title>
  <dc:creator>Elliot Chester</dc:creator>
  <cp:lastModifiedBy>Elliot Chester</cp:lastModifiedBy>
  <cp:revision>53</cp:revision>
  <dcterms:created xsi:type="dcterms:W3CDTF">2018-10-12T13:26:35Z</dcterms:created>
  <dcterms:modified xsi:type="dcterms:W3CDTF">2019-02-28T09:52:39Z</dcterms:modified>
</cp:coreProperties>
</file>